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Century Gothic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regular.fntdata"/><Relationship Id="rId14" Type="http://schemas.openxmlformats.org/officeDocument/2006/relationships/slide" Target="slides/slide10.xml"/><Relationship Id="rId17" Type="http://schemas.openxmlformats.org/officeDocument/2006/relationships/font" Target="fonts/CenturyGothic-italic.fntdata"/><Relationship Id="rId16" Type="http://schemas.openxmlformats.org/officeDocument/2006/relationships/font" Target="fonts/Century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enturyGothic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51e41a3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51e41a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51e41a3b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51e41a3b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51e41a3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51e41a3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coordinate of the Dog, if it’s on the left-hand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coordinate of the Dog, if it’s on the right-hand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coordinate of the Dog, if it’s in the center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coordinate would place the Dog beyond the left-hand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coordinate would place the Dog beyond the right-hand edge of the screen?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51e41a3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51e41a3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coordinate of the Dog, if it’s on the left-hand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coordinate of the Dog, if it’s on the right-hand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coordinate of the Dog, if it’s in the center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coordinate would place the Dog beyond the left-hand edge of the screen?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coordinate would place the Dog beyond the right-hand edge of the screen?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1e41a3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1e41a3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51e41a3b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51e41a3b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This is a Pear Deck Web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51e41a3b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51e41a3b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1e41a3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1e41a3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51e41a3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51e41a3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This is a Pear Deck Web Slide.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🍐  To edit the type of question, go back to the "Ask Students a Question" in the Pear Deck sidebar.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51e41a3b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51e41a3b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5025" y="1020675"/>
            <a:ext cx="3913949" cy="39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75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450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1x.png"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2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 1">
  <p:cSld name="TITLE_AND_BODY_2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7" name="Google Shape;7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 1">
  <p:cSld name="TITLE_AND_BODY_2_1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2" name="Google Shape;8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7" name="Google Shape;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0" y="-77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 1">
  <p:cSld name="TITLE_AND_BODY_2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0" y="-77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_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1" name="Google Shape;5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uYVZ5UE5NSFpMWDJXS2o3Z2tibkpKclJ5dG5nZUlqRkhSc09HYmdQSGFrIiwiY29udGVudElkIjoiY3VzdG9tLXJlc3BvbnNlLWZyZWVSZXNwb25zZS10ZXh0Iiwic2xpZGVJZCI6Imc5MDc4NDk5YjA1XzBfNTMiLCJjb250ZW50SW5zdGFuY2VJZCI6IjFuYVZ5UE5NSFpMWDJXS2o3Z2tibkpKclJ5dG5nZUlqRkhSc09HYmdQSGFrL2MwOWIzYjM0LWM1YjgtNDVkMC1iYjkyLTFjOGQyNGRlNjNlNyJ9pearId=magic-pear-metadata-identifi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d3d3LmRlc21vcy5jb20vY2FsY3VsYXRvci9wYm05bnhyMnJkIiwiYW5zd2VycyI6W119pearId=magic-pear-shape-identifier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rVnA5VHZteG4zajFXb3pfc1RBUzJnQ2k0aEdLMDMwUzI3TmJTYnNRYXM0IiwiY29udGVudElkIjoiY3VzdG9tLXJlc3BvbnNlLWVtYmVkZGVkV2Vic2l0ZSIsInNsaWRlSWQiOiJnOGM1NTE5NDkwY18wXzEwMyIsImNvbnRlbnRJbnN0YW5jZUlkIjoiMWtWcDlUdm14bjNqMVdvel9zVEFTMmdDaTRoR0swMzBTMjdOYlNic1FhczQvNzBhYjM3OGEtYmY4MS00YTAwLWFjODMtMDM5Zjg4MWE4NTQ2In0=pearId=magic-pear-metadata-identifier" TargetMode="External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bootstrapworld.org/materials/fall2021/en-us/courses/algebra-wescheme/lessons/coordinates/pages/Estimation.html" TargetMode="External"/><Relationship Id="rId4" Type="http://schemas.openxmlformats.org/officeDocument/2006/relationships/hyperlink" Target="http://dontchangethislink.peardeckmagic.zone?eyJ0eXBlIjoiZ29vZ2xlLXNsaWRlcy1hZGRvbi1yZXNwb25zZS1mb290ZXIiLCJsYXN0RWRpdGVkQnkiOiIxMTUyNjQ5ODcwNTgyNzI3NTkwNTQiLCJwcmVzZW50YXRpb25JZCI6IjEwbVp6aTZfakVJY0FkNHY5emRGaUdIaWpfUE5jOThkM215ZW9MTlV1dVlNIiwiY29udGVudElkIjoiY3VzdG9tLXJlc3BvbnNlLWVtYmVkZGVkV2Vic2l0ZSIsInNsaWRlSWQiOiJnOTdhNzc1MjIwMl8wXzMzIiwiY29udGVudEluc3RhbmNlSWQiOiIxMG1aemk2X2pFSWNBZDR2OXpkRmlHSGlqX1BOYzk4ZDNteWVvTE5VdXVZTS8wMGVjYmIyOC1mZGVlLTRhYjctYjJhMC0yOGZmNGZmOGJlYzYifQ==pearId=magic-pear-metadata-identifi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uYVZ5UE5NSFpMWDJXS2o3Z2tibkpKclJ5dG5nZUlqRkhSc09HYmdQSGFrIiwiY29udGVudElkIjoiY3VzdG9tLXJlc3BvbnNlLWZyZWVSZXNwb25zZS10ZXh0Iiwic2xpZGVJZCI6Imc5NDdhODYyYjZlXzBfMiIsImNvbnRlbnRJbnN0YW5jZUlkIjoiMW5hVnlQTk1IWkxYMldLajdna2JuSkpyUnl0bmdlSWpGSFJzT0diZ1BIYWsvNTZmNjIyNjItMzAwOC00ZDMzLTlmMzYtYjAxYTllYTkwMmJhIn0=pearId=magic-pear-metadata-identifi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bootstrapworld.org/materials/fall2021/en-us/courses/algebra-wescheme/lessons/coordinates/pages/NoticeAndWonder.html" TargetMode="External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d3d3LmRlc21vcy5jb20vY2FsY3VsYXRvci9wYm05bnhyMnJkIiwiYW5zd2VycyI6W119pearId=magic-pear-shape-identifier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://dontchangethislink.peardeckmagic.zone?eyJ0eXBlIjoiZ29vZ2xlLXNsaWRlcy1hZGRvbi1yZXNwb25zZS1mb290ZXIiLCJsYXN0RWRpdGVkQnkiOiIxMTUyNjQ5ODcwNTgyNzI3NTkwNTQiLCJwcmVzZW50YXRpb25JZCI6IjFuYVZ5UE5NSFpMWDJXS2o3Z2tibkpKclJ5dG5nZUlqRkhSc09HYmdQSGFrIiwiY29udGVudElkIjoiY3VzdG9tLXJlc3BvbnNlLWVtYmVkZGVkV2Vic2l0ZSIsInNsaWRlSWQiOiJnOTQ3YTg2MmI2ZV8wXzEwIiwiY29udGVudEluc3RhbmNlSWQiOiIxbmFWeVBOTUhaTFgyV0tqN2drYm5KSnJSeXRuZ2VJakZIUnNPR2JnUEhhay9hNmNkMmE2YS1jZTk3LTQ1MGMtODhlNi04Mjg0ODViNzhkYzUifQ==pearId=magic-pear-metadata-identifi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bootstrapworld.org/materials/fall2021/en-us/courses/algebra-wescheme/lessons/coordinates/pages/BrainstormGame.html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d3d3LmJvb3RzdHJhcHdvcmxkLm9yZy9tYXRlcmlhbHMvZmFsbDIwMjEvZW4tdXMvY291cnNlcy9hbGdlYnJhLXdlc2NoZW1lL2xlc3NvbnMvY29vcmRpbmF0ZXMvcGFnZXMvQnJhaW5zdG9ybUdhbWUuaHRtbCIsImFuc3dlcnMiOltdfQ==pearId=magic-pear-shape-identifier" TargetMode="External"/><Relationship Id="rId6" Type="http://schemas.openxmlformats.org/officeDocument/2006/relationships/image" Target="../media/image22.png"/><Relationship Id="rId7" Type="http://schemas.openxmlformats.org/officeDocument/2006/relationships/hyperlink" Target="http://dontchangethislink.peardeckmagic.zone?eyJ0eXBlIjoiZ29vZ2xlLXNsaWRlcy1hZGRvbi1yZXNwb25zZS1mb290ZXIiLCJsYXN0RWRpdGVkQnkiOiIxMTUyNjQ5ODcwNTgyNzI3NTkwNTQiLCJwcmVzZW50YXRpb25JZCI6IjF1RHhzdVk4N0ZGa2VNb3dPT1U2V0ltVGRmZVFMYUptOGlFcm9FNm5Ec21ZIiwiY29udGVudElkIjoiY3VzdG9tLXJlc3BvbnNlLWVtYmVkZGVkV2Vic2l0ZSIsInNsaWRlSWQiOiJnZTUxZTQxYTNiYl8wXzU0IiwiY29udGVudEluc3RhbmNlSWQiOiIxdUR4c3VZODdGRmtlTW93T09VNldJbVRkZmVRTGFKbThpRXJvRTZuRHNtWS84NTM3N2E1Mi00MDZjLTQ4NjMtYjhlYi0zODIwZjdiODFmMTEifQ==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rawings/d/1xXNWcbJ7KOgTClFQeHq-tIy0xmeZds9N3OktvEBaO4c/copy" TargetMode="External"/><Relationship Id="rId4" Type="http://schemas.openxmlformats.org/officeDocument/2006/relationships/hyperlink" Target="http://www.duckduckgo.com" TargetMode="External"/><Relationship Id="rId5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ZG9jcy5nb29nbGUuY29tL2RyYXdpbmdzL2QvMV9KcFpWeW5oVFE2aGVGSEs1cXFIalItTDJYSU9UUlM0M1hjNmtrVF91S1UvY29weSIsImFuc3dlcnMiOltdfQ==pearId=magic-pear-shape-identifier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://dontchangethislink.peardeckmagic.zone?eyJ0eXBlIjoiZ29vZ2xlLXNsaWRlcy1hZGRvbi1yZXNwb25zZS1mb290ZXIiLCJsYXN0RWRpdGVkQnkiOiIxMDIzMjU5Njc4ODMwNTI1MjAxMjgiLCJwcmVzZW50YXRpb25JZCI6IjE5N3FFZHVxcElXTHJKUjM4bWdrNWFnYS04cWNUOWFwRWNJaWY5c3I1UmJNIiwiY29udGVudElkIjoiY3VzdG9tLXJlc3BvbnNlLWVtYmVkZGVkV2Vic2l0ZSIsInNsaWRlSWQiOiJnNWJmNjUyNzMwY18wXzExMSIsImNvbnRlbnRJbnN0YW5jZUlkIjoiMTk3cUVkdXFwSVdMckpSMzhtZ2s1YWdhLThxY1Q5YXBFY0lpZjlzcjVSYk0vYTVhY2JmMzItZjE5NC00ZjYzLWIzNmYtOGE3NWU1MjRjNDA2In0=pearId=magic-pear-metadata-identifier" TargetMode="External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Coordinates &amp; Game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Bridging to Video Games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703750" y="1108525"/>
            <a:ext cx="703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What games did you come up with?</a:t>
            </a:r>
            <a:endParaRPr b="1" sz="2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are the coordinates of the dog before it gets onscreen?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do we make estimates?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makes a good estimate?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can we improve our estimation skills? </a:t>
            </a:r>
            <a:endParaRPr/>
          </a:p>
        </p:txBody>
      </p:sp>
      <p:pic>
        <p:nvPicPr>
          <p:cNvPr id="178" name="Google Shape;178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a Grid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Computers use numbers to represent a character’s position on screen, using number lines as rulers to measure the distance from the bottom-left corner of the screen. For our videogame, we will draw the number line so that the screen runs from 0 (on the left) to 1000 (on the right).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" y="4024525"/>
            <a:ext cx="86772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450" y="3087925"/>
            <a:ext cx="1328050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a Grid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25" y="4176925"/>
            <a:ext cx="86772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758975" y="1645975"/>
            <a:ext cx="7600800" cy="27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748125" y="11847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one number line isn’t enough!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450" y="3392725"/>
            <a:ext cx="132805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638" y="1556525"/>
            <a:ext cx="132805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9450" y="2478325"/>
            <a:ext cx="1328050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22"/>
          <p:cNvGrpSpPr/>
          <p:nvPr/>
        </p:nvGrpSpPr>
        <p:grpSpPr>
          <a:xfrm>
            <a:off x="822225" y="1427400"/>
            <a:ext cx="7755050" cy="2932200"/>
            <a:chOff x="746025" y="1351200"/>
            <a:chExt cx="7755050" cy="2932200"/>
          </a:xfrm>
        </p:grpSpPr>
        <p:sp>
          <p:nvSpPr>
            <p:cNvPr id="124" name="Google Shape;124;p22"/>
            <p:cNvSpPr/>
            <p:nvPr/>
          </p:nvSpPr>
          <p:spPr>
            <a:xfrm>
              <a:off x="758975" y="1569775"/>
              <a:ext cx="7600800" cy="271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22"/>
            <p:cNvCxnSpPr/>
            <p:nvPr/>
          </p:nvCxnSpPr>
          <p:spPr>
            <a:xfrm rot="10800000">
              <a:off x="746025" y="1351200"/>
              <a:ext cx="25800" cy="2932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22"/>
            <p:cNvCxnSpPr/>
            <p:nvPr/>
          </p:nvCxnSpPr>
          <p:spPr>
            <a:xfrm>
              <a:off x="758975" y="4270550"/>
              <a:ext cx="77421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one number line isn’t enough!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a Grid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5650" y="1585150"/>
            <a:ext cx="1328050" cy="1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Navigating a Grid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Turn to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Estimating Coordinates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SzPts val="2200"/>
              <a:buAutoNum type="arabicPeriod"/>
            </a:pPr>
            <a:r>
              <a:rPr lang="en" sz="2200"/>
              <a:t>For each character, </a:t>
            </a:r>
            <a:r>
              <a:rPr i="1" lang="en" sz="2200"/>
              <a:t>estimate</a:t>
            </a:r>
            <a:r>
              <a:rPr lang="en" sz="2200"/>
              <a:t> what you think the x- and y-coordinates are.</a:t>
            </a:r>
            <a:endParaRPr sz="2200"/>
          </a:p>
        </p:txBody>
      </p:sp>
      <p:sp>
        <p:nvSpPr>
          <p:cNvPr id="136" name="Google Shape;136;p23">
            <a:hlinkClick r:id="rId4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Navigating a Grid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any of the characters have x-coordinates that are very similar? How come?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any of the characters have y-coordinates that are very similar? How come?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SzPts val="1800"/>
              <a:buChar char="●"/>
            </a:pPr>
            <a:r>
              <a:rPr lang="en"/>
              <a:t>How do you think this concept relates to a video game? </a:t>
            </a:r>
            <a:endParaRPr/>
          </a:p>
        </p:txBody>
      </p:sp>
      <p:pic>
        <p:nvPicPr>
          <p:cNvPr id="143" name="Google Shape;14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Bridging to Video Games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adjusting the sliders to move the cat.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/>
              <a:t>Turn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Notice and Wonder</a:t>
            </a:r>
            <a:r>
              <a:rPr lang="en"/>
              <a:t> in your workbook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"/>
              <a:t>What do you Notice?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b="1" lang="en"/>
              <a:t>What do you Wonder?</a:t>
            </a:r>
            <a:endParaRPr b="1"/>
          </a:p>
        </p:txBody>
      </p:sp>
      <p:pic>
        <p:nvPicPr>
          <p:cNvPr id="151" name="Google Shape;151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Bridging to Video Games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1748125" y="1108525"/>
            <a:ext cx="704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to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Game Brainstorming</a:t>
            </a:r>
            <a:r>
              <a:rPr b="1" lang="en"/>
              <a:t> </a:t>
            </a:r>
            <a:r>
              <a:rPr lang="en"/>
              <a:t>in your workbook.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group, come up with </a:t>
            </a:r>
            <a:r>
              <a:rPr i="1" lang="en"/>
              <a:t>at least one idea</a:t>
            </a:r>
            <a:r>
              <a:rPr lang="en"/>
              <a:t> for a game!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game has a BACKGROUND (where the game is set)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game has a PLAYER (moves up and down)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game has a DANGER (moves left/right - lose points if you hit!)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Every game has a TARGET (moves left/right - gain points if you hit!)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23526" l="0" r="0" t="19454"/>
          <a:stretch/>
        </p:blipFill>
        <p:spPr>
          <a:xfrm>
            <a:off x="136900" y="2688006"/>
            <a:ext cx="1514376" cy="8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>
            <a:hlinkClick r:id="rId7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Bridging to Video Games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71725" y="1413325"/>
            <a:ext cx="55914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images for your game, and use </a:t>
            </a:r>
            <a:r>
              <a:rPr lang="en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Google Draw template</a:t>
            </a:r>
            <a:r>
              <a:rPr lang="en"/>
              <a:t> to create a Screenshot.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Screenshot must include</a:t>
            </a:r>
            <a:endParaRPr/>
          </a:p>
          <a:p>
            <a:pPr indent="-3365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●"/>
            </a:pPr>
            <a:r>
              <a:rPr lang="en" sz="1700"/>
              <a:t>Estimates of coordinates for each character.</a:t>
            </a:r>
            <a:endParaRPr sz="1700"/>
          </a:p>
          <a:p>
            <a:pPr indent="-3365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●"/>
            </a:pPr>
            <a:r>
              <a:rPr lang="en" sz="1700"/>
              <a:t>2 characters that have similar x-coordinates.</a:t>
            </a:r>
            <a:endParaRPr sz="1700"/>
          </a:p>
          <a:p>
            <a:pPr indent="-3365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entury Gothic"/>
              <a:buChar char="●"/>
            </a:pPr>
            <a:r>
              <a:rPr lang="en" sz="1700"/>
              <a:t>2 characters that have similar y-coordinates.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" sz="1700"/>
              <a:t>Tip:</a:t>
            </a:r>
            <a:r>
              <a:rPr lang="en" sz="1700"/>
              <a:t> Find transparent images on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DuckDuckGo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3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>
            <a:hlinkClick r:id="rId7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9975" y="1582550"/>
            <a:ext cx="3194275" cy="248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7"/>
          <p:cNvCxnSpPr/>
          <p:nvPr/>
        </p:nvCxnSpPr>
        <p:spPr>
          <a:xfrm flipH="1" rot="10800000">
            <a:off x="5115350" y="3643300"/>
            <a:ext cx="2648700" cy="39420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